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D41"/>
    <a:srgbClr val="F6D860"/>
    <a:srgbClr val="EA5C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F62D0-A775-4A41-3AFF-181A7B362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F14B25-C1A3-51D9-8DA8-7E13DB3D2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1276F-65A7-07BE-C1F7-F13BC4979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EC95-0F0B-4D2F-8DF3-1A8707140C2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2AEE6-27AC-EB2E-BAF9-00E1955BF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06F8B-E768-3428-434C-D2DF7E987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7A62-46B1-46A5-815E-14F6D4AC4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CCCF6-E11E-9707-24E8-93E3E274B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6A44F-4D4C-4FC0-CA23-088C87181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FFCA3-EF90-C347-90C8-0D9DA708B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EC95-0F0B-4D2F-8DF3-1A8707140C2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D4897-849F-C2BD-4DE3-40CAE0516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6A6C6-52EB-AECD-EAB0-990155528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7A62-46B1-46A5-815E-14F6D4AC4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4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91352D-3931-16D0-2555-5BF96CBE1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304204-BE93-D769-5575-0DE6D87DC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EEAE4-03F6-DB4C-135D-0464AFA89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EC95-0F0B-4D2F-8DF3-1A8707140C2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E1366-AF0F-F4BE-AA67-6ABD15E20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FDED6-D915-E278-27F2-8BF06B0C2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7A62-46B1-46A5-815E-14F6D4AC4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2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57DD0-CBE7-C055-3FA4-674CC129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DE4C1-1EC6-E83B-8217-D34937AD6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6ED3A-F94D-CA6D-5AEC-5511FB2AD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EC95-0F0B-4D2F-8DF3-1A8707140C2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0DF43-866F-D1E0-1EF2-D5C11247B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97FEA-19CB-B3B9-0DB1-07FEE2F16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7A62-46B1-46A5-815E-14F6D4AC4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4107F-23EF-FC3A-77AF-A20D29ACE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3F69E-161E-F541-B6F0-52C88FA9C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EE2DB-EA27-993B-C658-02C186D83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EC95-0F0B-4D2F-8DF3-1A8707140C2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CF26E-3260-B296-FE66-350D7209D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81FB9-C96C-6F4D-3F64-9DEF94D7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7A62-46B1-46A5-815E-14F6D4AC4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8FD87-509A-BB6B-7E8C-5668D2987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BB0A7-83D5-6AF8-3D5E-7208FD7C61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1C4D7D-E654-9B1D-92F5-3E77DA4DD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18D523-3ADD-94CD-35A7-80F43CF60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EC95-0F0B-4D2F-8DF3-1A8707140C2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1EFAF-9A3F-9729-A521-A99ADE3A9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ED820-1000-027B-815D-0982BE953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7A62-46B1-46A5-815E-14F6D4AC4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1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BFD4-0FE1-E944-CB3C-651C5F721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1D367-567E-0A9D-02EC-AE90FF8E6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A4FE8F-8EA1-04B3-A96C-1F27838BC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D9C2C8-E863-7689-0A31-569BBDEBEF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797794-2E9A-A13C-7081-9E4CDC6811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5C8D90-89F2-C5D5-DF72-BDE8B33BD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EC95-0F0B-4D2F-8DF3-1A8707140C2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E7AD2C-D8C8-C162-1D95-7B6CB5985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A09ED1-ABAE-72D3-196A-46FD3A5E2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7A62-46B1-46A5-815E-14F6D4AC4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2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D9910-F6BC-476E-719D-C85E75749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32413-EAAA-E8C8-A542-FBBB37F18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EC95-0F0B-4D2F-8DF3-1A8707140C2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D5C3FD-19C2-4C89-2C41-9426EE06A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F0E0A0-1296-10C7-6BBB-464ADE79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7A62-46B1-46A5-815E-14F6D4AC4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6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CC434A-55A1-C8AC-A761-1359B8EE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EC95-0F0B-4D2F-8DF3-1A8707140C2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4746A-880A-0F3B-8DA9-F9AC69ACF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43D974-1317-471E-97C2-C284989BE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7A62-46B1-46A5-815E-14F6D4AC4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5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2D9DF-846A-56EA-583A-AFF4B3BBC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969DD-D71C-4181-8A19-671108DC8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6EEEB3-C86F-A714-2F22-F7D1FAFF1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73ED0E-9D10-1AAC-BA8D-6AE587F9A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EC95-0F0B-4D2F-8DF3-1A8707140C2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21815-5AAD-0447-5FBB-03E6CD96E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CD2AF-C757-0F5C-47C3-8C2DDACAF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7A62-46B1-46A5-815E-14F6D4AC4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6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36598-F15F-9B37-E202-1EF04800A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6C6A2C-D60E-416C-DEC6-572613088A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5B98B1-AC76-A906-757D-DCD6C519D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1FC50-271F-5FB0-E7EC-E59E94D19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EC95-0F0B-4D2F-8DF3-1A8707140C2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45C556-080F-4FD0-C0C8-E1FE8F44A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FC40A-F710-497F-45B6-45230B3A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7A62-46B1-46A5-815E-14F6D4AC4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5875CC-892E-39AA-E3D4-305C6EF71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EFF63-C9EA-6883-4F0F-7E2FE42EA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7C4F9-F089-8564-D0DF-ECB79764BD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8EC95-0F0B-4D2F-8DF3-1A8707140C2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94E37-C1B5-5717-D820-5C30E81B08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81544-85BA-FC6D-77EB-2C276658C7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47A62-46B1-46A5-815E-14F6D4AC4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0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66760F1-534D-2446-9271-8F4A18984C92}"/>
              </a:ext>
            </a:extLst>
          </p:cNvPr>
          <p:cNvGrpSpPr/>
          <p:nvPr/>
        </p:nvGrpSpPr>
        <p:grpSpPr>
          <a:xfrm>
            <a:off x="1" y="4613564"/>
            <a:ext cx="12192000" cy="2244436"/>
            <a:chOff x="1575837" y="4160859"/>
            <a:chExt cx="18541902" cy="2968074"/>
          </a:xfrm>
        </p:grpSpPr>
        <p:sp>
          <p:nvSpPr>
            <p:cNvPr id="22" name="Chevron 21">
              <a:extLst>
                <a:ext uri="{FF2B5EF4-FFF2-40B4-BE49-F238E27FC236}">
                  <a16:creationId xmlns:a16="http://schemas.microsoft.com/office/drawing/2014/main" id="{ACF3D08A-86F7-5C4E-A34D-864E69B3E1AB}"/>
                </a:ext>
              </a:extLst>
            </p:cNvPr>
            <p:cNvSpPr/>
            <p:nvPr/>
          </p:nvSpPr>
          <p:spPr>
            <a:xfrm>
              <a:off x="1575837" y="4160859"/>
              <a:ext cx="3982467" cy="2968074"/>
            </a:xfrm>
            <a:prstGeom prst="rect">
              <a:avLst/>
            </a:prstGeom>
            <a:solidFill>
              <a:srgbClr val="F6D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Chevron 22">
              <a:extLst>
                <a:ext uri="{FF2B5EF4-FFF2-40B4-BE49-F238E27FC236}">
                  <a16:creationId xmlns:a16="http://schemas.microsoft.com/office/drawing/2014/main" id="{E18D5F5A-244E-A945-B3E9-3CF402B6B693}"/>
                </a:ext>
              </a:extLst>
            </p:cNvPr>
            <p:cNvSpPr/>
            <p:nvPr/>
          </p:nvSpPr>
          <p:spPr>
            <a:xfrm>
              <a:off x="5215696" y="4160859"/>
              <a:ext cx="3982467" cy="2968074"/>
            </a:xfrm>
            <a:prstGeom prst="rect">
              <a:avLst/>
            </a:prstGeom>
            <a:solidFill>
              <a:srgbClr val="95CD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Chevron 23">
              <a:extLst>
                <a:ext uri="{FF2B5EF4-FFF2-40B4-BE49-F238E27FC236}">
                  <a16:creationId xmlns:a16="http://schemas.microsoft.com/office/drawing/2014/main" id="{5ED72494-D002-4340-B8F5-EFC6C00961B5}"/>
                </a:ext>
              </a:extLst>
            </p:cNvPr>
            <p:cNvSpPr/>
            <p:nvPr/>
          </p:nvSpPr>
          <p:spPr>
            <a:xfrm>
              <a:off x="8855556" y="4160859"/>
              <a:ext cx="3982467" cy="2968074"/>
            </a:xfrm>
            <a:prstGeom prst="rect">
              <a:avLst/>
            </a:prstGeom>
            <a:solidFill>
              <a:srgbClr val="F6D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Chevron 24">
              <a:extLst>
                <a:ext uri="{FF2B5EF4-FFF2-40B4-BE49-F238E27FC236}">
                  <a16:creationId xmlns:a16="http://schemas.microsoft.com/office/drawing/2014/main" id="{D9D508F6-CD21-F644-95C1-4FD995CCCF8A}"/>
                </a:ext>
              </a:extLst>
            </p:cNvPr>
            <p:cNvSpPr/>
            <p:nvPr/>
          </p:nvSpPr>
          <p:spPr>
            <a:xfrm>
              <a:off x="12495415" y="4160859"/>
              <a:ext cx="3982467" cy="2968074"/>
            </a:xfrm>
            <a:prstGeom prst="rect">
              <a:avLst/>
            </a:prstGeom>
            <a:solidFill>
              <a:srgbClr val="95CD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Chevron 25">
              <a:extLst>
                <a:ext uri="{FF2B5EF4-FFF2-40B4-BE49-F238E27FC236}">
                  <a16:creationId xmlns:a16="http://schemas.microsoft.com/office/drawing/2014/main" id="{7C0F4D6E-F333-CA44-B913-279718D5F05F}"/>
                </a:ext>
              </a:extLst>
            </p:cNvPr>
            <p:cNvSpPr/>
            <p:nvPr/>
          </p:nvSpPr>
          <p:spPr>
            <a:xfrm>
              <a:off x="16135273" y="4160859"/>
              <a:ext cx="3982466" cy="2968074"/>
            </a:xfrm>
            <a:prstGeom prst="rect">
              <a:avLst/>
            </a:prstGeom>
            <a:solidFill>
              <a:srgbClr val="F6D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472511B-B01E-9146-A685-7512317C9AA5}"/>
                </a:ext>
              </a:extLst>
            </p:cNvPr>
            <p:cNvSpPr/>
            <p:nvPr/>
          </p:nvSpPr>
          <p:spPr>
            <a:xfrm flipH="1">
              <a:off x="2371908" y="5339639"/>
              <a:ext cx="2239844" cy="6105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kumimoji="0" lang="en-US" sz="6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97E044C-A081-8041-B3F6-E29F172961A3}"/>
                </a:ext>
              </a:extLst>
            </p:cNvPr>
            <p:cNvSpPr/>
            <p:nvPr/>
          </p:nvSpPr>
          <p:spPr>
            <a:xfrm flipH="1">
              <a:off x="5872613" y="5382903"/>
              <a:ext cx="2239844" cy="6105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Analyze</a:t>
              </a:r>
              <a:endPara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3CCAEF5-135C-C643-B384-57E6FCE6A2BE}"/>
                </a:ext>
              </a:extLst>
            </p:cNvPr>
            <p:cNvSpPr/>
            <p:nvPr/>
          </p:nvSpPr>
          <p:spPr>
            <a:xfrm flipH="1">
              <a:off x="9785848" y="5345847"/>
              <a:ext cx="2239844" cy="6105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Identify</a:t>
              </a:r>
              <a:endParaRPr kumimoji="0" lang="en-US" sz="6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CC2A575-A511-714E-B579-1B3E95A80460}"/>
                </a:ext>
              </a:extLst>
            </p:cNvPr>
            <p:cNvSpPr/>
            <p:nvPr/>
          </p:nvSpPr>
          <p:spPr>
            <a:xfrm flipH="1">
              <a:off x="13125783" y="5339639"/>
              <a:ext cx="2480787" cy="6105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Advertise</a:t>
              </a:r>
              <a:endPara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A05C337-1E71-A44C-B911-B2D1A6F68D82}"/>
                </a:ext>
              </a:extLst>
            </p:cNvPr>
            <p:cNvSpPr/>
            <p:nvPr/>
          </p:nvSpPr>
          <p:spPr>
            <a:xfrm flipH="1">
              <a:off x="16886111" y="5339639"/>
              <a:ext cx="2480788" cy="61051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Authorize</a:t>
              </a:r>
              <a:endParaRPr kumimoji="0" lang="en-US" sz="6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D0A49F9A-640A-A043-898D-95D72199AD91}"/>
              </a:ext>
            </a:extLst>
          </p:cNvPr>
          <p:cNvSpPr txBox="1"/>
          <p:nvPr/>
        </p:nvSpPr>
        <p:spPr>
          <a:xfrm>
            <a:off x="1362172" y="2469778"/>
            <a:ext cx="9033362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 that’s why we provide point.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CEFA8BD-2A6F-1C45-A6FB-809A4715EB47}"/>
              </a:ext>
            </a:extLst>
          </p:cNvPr>
          <p:cNvSpPr txBox="1"/>
          <p:nvPr/>
        </p:nvSpPr>
        <p:spPr>
          <a:xfrm>
            <a:off x="1351941" y="3271644"/>
            <a:ext cx="7028736" cy="580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</p:txBody>
      </p:sp>
      <p:grpSp>
        <p:nvGrpSpPr>
          <p:cNvPr id="28" name="Grupo 349">
            <a:extLst>
              <a:ext uri="{FF2B5EF4-FFF2-40B4-BE49-F238E27FC236}">
                <a16:creationId xmlns:a16="http://schemas.microsoft.com/office/drawing/2014/main" id="{25BD041B-A3B2-A249-8A53-1E26A6AE21C4}"/>
              </a:ext>
            </a:extLst>
          </p:cNvPr>
          <p:cNvGrpSpPr/>
          <p:nvPr/>
        </p:nvGrpSpPr>
        <p:grpSpPr>
          <a:xfrm>
            <a:off x="0" y="590937"/>
            <a:ext cx="11402975" cy="1446550"/>
            <a:chOff x="-3174" y="1106085"/>
            <a:chExt cx="22805948" cy="2893099"/>
          </a:xfrm>
        </p:grpSpPr>
        <p:sp>
          <p:nvSpPr>
            <p:cNvPr id="29" name="CuadroTexto 350">
              <a:extLst>
                <a:ext uri="{FF2B5EF4-FFF2-40B4-BE49-F238E27FC236}">
                  <a16:creationId xmlns:a16="http://schemas.microsoft.com/office/drawing/2014/main" id="{E129C22D-D9BE-BD4C-86AD-69D69EA8E6CA}"/>
                </a:ext>
              </a:extLst>
            </p:cNvPr>
            <p:cNvSpPr txBox="1"/>
            <p:nvPr/>
          </p:nvSpPr>
          <p:spPr>
            <a:xfrm>
              <a:off x="-3174" y="1106085"/>
              <a:ext cx="13514073" cy="2893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600" normalizeH="0" baseline="0" noProof="0" dirty="0">
                  <a:ln>
                    <a:noFill/>
                  </a:ln>
                  <a:solidFill>
                    <a:srgbClr val="EA5C2B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VALUE CHAIN INFOGRAPHIC</a:t>
              </a:r>
            </a:p>
          </p:txBody>
        </p:sp>
        <p:sp>
          <p:nvSpPr>
            <p:cNvPr id="30" name="CuadroTexto 351">
              <a:extLst>
                <a:ext uri="{FF2B5EF4-FFF2-40B4-BE49-F238E27FC236}">
                  <a16:creationId xmlns:a16="http://schemas.microsoft.com/office/drawing/2014/main" id="{32B9F562-69B1-7948-8D35-B88FD1C7D0DA}"/>
                </a:ext>
              </a:extLst>
            </p:cNvPr>
            <p:cNvSpPr txBox="1"/>
            <p:nvPr/>
          </p:nvSpPr>
          <p:spPr>
            <a:xfrm>
              <a:off x="12881555" y="1475175"/>
              <a:ext cx="9921219" cy="2154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</p:grpSp>
      <p:sp>
        <p:nvSpPr>
          <p:cNvPr id="8" name="Arrow: Right 7">
            <a:extLst>
              <a:ext uri="{FF2B5EF4-FFF2-40B4-BE49-F238E27FC236}">
                <a16:creationId xmlns:a16="http://schemas.microsoft.com/office/drawing/2014/main" id="{9B9CAE29-FCF4-FEEF-F6EF-786297FF679F}"/>
              </a:ext>
            </a:extLst>
          </p:cNvPr>
          <p:cNvSpPr/>
          <p:nvPr/>
        </p:nvSpPr>
        <p:spPr>
          <a:xfrm>
            <a:off x="2147057" y="5620947"/>
            <a:ext cx="526870" cy="345667"/>
          </a:xfrm>
          <a:prstGeom prst="rightArrow">
            <a:avLst/>
          </a:prstGeom>
          <a:solidFill>
            <a:srgbClr val="EA5C2B"/>
          </a:solidFill>
          <a:ln>
            <a:solidFill>
              <a:srgbClr val="EA5C2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27CAF34-2D8C-5211-CC57-B710B1F548C7}"/>
              </a:ext>
            </a:extLst>
          </p:cNvPr>
          <p:cNvSpPr/>
          <p:nvPr/>
        </p:nvSpPr>
        <p:spPr>
          <a:xfrm>
            <a:off x="4556786" y="5653663"/>
            <a:ext cx="532747" cy="345667"/>
          </a:xfrm>
          <a:prstGeom prst="rightArrow">
            <a:avLst/>
          </a:prstGeom>
          <a:solidFill>
            <a:srgbClr val="EA5C2B"/>
          </a:solidFill>
          <a:ln>
            <a:solidFill>
              <a:srgbClr val="EA5C2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3F8798B5-348F-B951-8B6D-0F0367F55E5B}"/>
              </a:ext>
            </a:extLst>
          </p:cNvPr>
          <p:cNvSpPr/>
          <p:nvPr/>
        </p:nvSpPr>
        <p:spPr>
          <a:xfrm>
            <a:off x="6982691" y="5653663"/>
            <a:ext cx="532747" cy="345667"/>
          </a:xfrm>
          <a:prstGeom prst="rightArrow">
            <a:avLst/>
          </a:prstGeom>
          <a:solidFill>
            <a:srgbClr val="EA5C2B"/>
          </a:solidFill>
          <a:ln>
            <a:solidFill>
              <a:srgbClr val="EA5C2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856044C8-012B-AEFF-0A1C-EA81D2409E87}"/>
              </a:ext>
            </a:extLst>
          </p:cNvPr>
          <p:cNvSpPr/>
          <p:nvPr/>
        </p:nvSpPr>
        <p:spPr>
          <a:xfrm>
            <a:off x="9365673" y="5620947"/>
            <a:ext cx="512072" cy="345667"/>
          </a:xfrm>
          <a:prstGeom prst="rightArrow">
            <a:avLst/>
          </a:prstGeom>
          <a:solidFill>
            <a:srgbClr val="EA5C2B"/>
          </a:solidFill>
          <a:ln>
            <a:solidFill>
              <a:srgbClr val="EA5C2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5325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Lato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1811</cp:lastModifiedBy>
  <cp:revision>4</cp:revision>
  <dcterms:created xsi:type="dcterms:W3CDTF">2022-08-22T09:06:41Z</dcterms:created>
  <dcterms:modified xsi:type="dcterms:W3CDTF">2022-09-16T09:07:06Z</dcterms:modified>
</cp:coreProperties>
</file>